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64" r:id="rId5"/>
    <p:sldId id="260" r:id="rId6"/>
    <p:sldId id="261" r:id="rId7"/>
    <p:sldId id="262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EB21-AF80-434D-9605-B0B81C83655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E0A1-705C-48E6-9A31-192123B35DD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500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EB21-AF80-434D-9605-B0B81C83655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E0A1-705C-48E6-9A31-192123B35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61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EB21-AF80-434D-9605-B0B81C83655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E0A1-705C-48E6-9A31-192123B35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001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EB21-AF80-434D-9605-B0B81C83655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E0A1-705C-48E6-9A31-192123B35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047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EB21-AF80-434D-9605-B0B81C83655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E0A1-705C-48E6-9A31-192123B35DD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02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EB21-AF80-434D-9605-B0B81C83655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E0A1-705C-48E6-9A31-192123B35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779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EB21-AF80-434D-9605-B0B81C83655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E0A1-705C-48E6-9A31-192123B35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200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EB21-AF80-434D-9605-B0B81C83655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E0A1-705C-48E6-9A31-192123B35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45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EB21-AF80-434D-9605-B0B81C83655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E0A1-705C-48E6-9A31-192123B35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46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63EB21-AF80-434D-9605-B0B81C83655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41E0A1-705C-48E6-9A31-192123B35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562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3EB21-AF80-434D-9605-B0B81C83655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E0A1-705C-48E6-9A31-192123B35D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361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563EB21-AF80-434D-9605-B0B81C836555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741E0A1-705C-48E6-9A31-192123B35DD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28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15800-A465-9A4E-5E30-F4DE6C164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259378"/>
            <a:ext cx="10058400" cy="3065733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4800" dirty="0">
                <a:latin typeface="+mj-ea"/>
              </a:rPr>
              <a:t>2DGP </a:t>
            </a:r>
            <a:r>
              <a:rPr lang="ko-KR" altLang="en-US" sz="4800" dirty="0" err="1">
                <a:latin typeface="+mj-ea"/>
              </a:rPr>
              <a:t>텀프로젝트</a:t>
            </a:r>
            <a:br>
              <a:rPr lang="en-US" altLang="ko-KR" sz="4800" dirty="0">
                <a:latin typeface="+mj-ea"/>
              </a:rPr>
            </a:br>
            <a:r>
              <a:rPr lang="en-US" altLang="ko-KR" sz="4800" dirty="0">
                <a:latin typeface="+mj-ea"/>
              </a:rPr>
              <a:t> 1</a:t>
            </a:r>
            <a:r>
              <a:rPr lang="ko-KR" altLang="en-US" sz="4800" dirty="0">
                <a:latin typeface="+mj-ea"/>
              </a:rPr>
              <a:t>차 발표</a:t>
            </a:r>
            <a:br>
              <a:rPr lang="en-US" altLang="ko-KR" sz="4800" dirty="0">
                <a:latin typeface="+mj-ea"/>
              </a:rPr>
            </a:br>
            <a:br>
              <a:rPr lang="en-US" altLang="ko-KR" sz="4800" dirty="0">
                <a:latin typeface="+mj-ea"/>
              </a:rPr>
            </a:br>
            <a:r>
              <a:rPr lang="en-US" altLang="ko-KR" sz="4800" dirty="0" err="1">
                <a:latin typeface="+mj-ea"/>
              </a:rPr>
              <a:t>ArcaneSoul</a:t>
            </a:r>
            <a:endParaRPr lang="ko-KR" altLang="en-US" sz="4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162127-74C7-F737-8F74-131E1251B5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/>
              <a:t>2020180051 </a:t>
            </a:r>
            <a:r>
              <a:rPr lang="ko-KR" altLang="en-US" dirty="0"/>
              <a:t>임성규</a:t>
            </a:r>
          </a:p>
        </p:txBody>
      </p:sp>
    </p:spTree>
    <p:extLst>
      <p:ext uri="{BB962C8B-B14F-4D97-AF65-F5344CB8AC3E}">
        <p14:creationId xmlns:p14="http://schemas.microsoft.com/office/powerpoint/2010/main" val="4069546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130F9-D176-A717-5A67-B586C5AF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9018E-42F6-0BDC-05D9-DD300A832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</a:p>
          <a:p>
            <a:r>
              <a:rPr lang="en-US" altLang="ko-KR" sz="4000" dirty="0"/>
              <a:t>1. </a:t>
            </a:r>
            <a:r>
              <a:rPr lang="ko-KR" altLang="en-US" sz="4000" dirty="0"/>
              <a:t>게임 컨셉</a:t>
            </a:r>
            <a:endParaRPr lang="en-US" altLang="ko-KR" sz="4000" dirty="0"/>
          </a:p>
          <a:p>
            <a:r>
              <a:rPr lang="en-US" altLang="ko-KR" sz="4000" dirty="0"/>
              <a:t>2. </a:t>
            </a:r>
            <a:r>
              <a:rPr lang="ko-KR" altLang="en-US" sz="4000" dirty="0"/>
              <a:t>예상 게임 진행 흐름</a:t>
            </a:r>
            <a:endParaRPr lang="en-US" altLang="ko-KR" sz="4000" dirty="0"/>
          </a:p>
          <a:p>
            <a:r>
              <a:rPr lang="en-US" altLang="ko-KR" sz="4000" dirty="0"/>
              <a:t>3. </a:t>
            </a:r>
            <a:r>
              <a:rPr lang="ko-KR" altLang="en-US" sz="4000" dirty="0"/>
              <a:t>개발 일정</a:t>
            </a:r>
            <a:endParaRPr lang="en-US" altLang="ko-KR" sz="4000" dirty="0"/>
          </a:p>
          <a:p>
            <a:r>
              <a:rPr lang="en-US" altLang="ko-KR" sz="4000" dirty="0"/>
              <a:t>4. </a:t>
            </a:r>
            <a:r>
              <a:rPr lang="ko-KR" altLang="en-US" sz="4000" dirty="0"/>
              <a:t>게임 기획서</a:t>
            </a:r>
            <a:endParaRPr lang="en-US" altLang="ko-KR" sz="4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09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B99DC-AEE0-5035-EB4E-3A202196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3DAD43-08BA-A811-20FF-460CF8E62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 게임 마당 리소스를 활용한 </a:t>
            </a:r>
            <a:r>
              <a:rPr lang="ko-KR" altLang="en-US" sz="2400" dirty="0" err="1"/>
              <a:t>횡스크롤</a:t>
            </a:r>
            <a:r>
              <a:rPr lang="ko-KR" altLang="en-US" sz="2400" dirty="0"/>
              <a:t> 액션 게임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 </a:t>
            </a:r>
            <a:r>
              <a:rPr lang="ko-KR" altLang="en-US" sz="2400" dirty="0"/>
              <a:t>간단한 조작법으로 게임에 대한 진입 장벽 완화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 </a:t>
            </a:r>
            <a:r>
              <a:rPr lang="ko-KR" altLang="en-US" sz="2400" dirty="0"/>
              <a:t>몬스터를 사냥하며</a:t>
            </a:r>
            <a:r>
              <a:rPr lang="en-US" altLang="ko-KR" sz="2400" dirty="0"/>
              <a:t> </a:t>
            </a:r>
            <a:r>
              <a:rPr lang="ko-KR" altLang="en-US" sz="2400" dirty="0"/>
              <a:t>스테이지를 클리어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 최종 보스 스테이지까지 클리어 해 나감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 </a:t>
            </a:r>
            <a:r>
              <a:rPr lang="ko-KR" altLang="en-US" sz="2400" dirty="0"/>
              <a:t>스테이지별 다른 몬스터를 배치하며</a:t>
            </a:r>
            <a:r>
              <a:rPr lang="en-US" altLang="ko-KR" sz="2400" dirty="0"/>
              <a:t>, </a:t>
            </a:r>
            <a:r>
              <a:rPr lang="ko-KR" altLang="en-US" sz="2400" dirty="0"/>
              <a:t>난이도가 조정된다</a:t>
            </a:r>
            <a:r>
              <a:rPr lang="en-US" altLang="ko-KR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252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CF7E9-0DB7-C12F-CBF9-A531A7E7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예상 게임 진행 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E6C9C5-1BC8-797A-C893-B371E3819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68136"/>
            <a:ext cx="10058400" cy="390095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dirty="0"/>
              <a:t> 조작법 </a:t>
            </a:r>
            <a:r>
              <a:rPr lang="en-US" altLang="ko-KR" dirty="0"/>
              <a:t>– </a:t>
            </a:r>
            <a:r>
              <a:rPr lang="ko-KR" altLang="en-US" dirty="0"/>
              <a:t>키보드</a:t>
            </a:r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2B27EC0-F0EC-CC58-7030-B6FF2296B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084791"/>
              </p:ext>
            </p:extLst>
          </p:nvPr>
        </p:nvGraphicFramePr>
        <p:xfrm>
          <a:off x="1097279" y="2397640"/>
          <a:ext cx="1005839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8297">
                  <a:extLst>
                    <a:ext uri="{9D8B030D-6E8A-4147-A177-3AD203B41FA5}">
                      <a16:colId xmlns:a16="http://schemas.microsoft.com/office/drawing/2014/main" val="4037953736"/>
                    </a:ext>
                  </a:extLst>
                </a:gridCol>
                <a:gridCol w="7030102">
                  <a:extLst>
                    <a:ext uri="{9D8B030D-6E8A-4147-A177-3AD203B41FA5}">
                      <a16:colId xmlns:a16="http://schemas.microsoft.com/office/drawing/2014/main" val="2384310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849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오른쪽으로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340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왼쪽으로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035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→→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오른쪽으로 </a:t>
                      </a:r>
                      <a:r>
                        <a:rPr lang="ko-KR" altLang="en-US" dirty="0" err="1"/>
                        <a:t>대쉬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87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←←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왼쪽으로 </a:t>
                      </a:r>
                      <a:r>
                        <a:rPr lang="ko-KR" altLang="en-US" dirty="0" err="1"/>
                        <a:t>대쉬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57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SPACE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455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↓ </a:t>
                      </a:r>
                      <a:r>
                        <a:rPr lang="en-US" altLang="ko-KR" dirty="0"/>
                        <a:t>+ SPACE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아래로 점프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지형이 있는 경우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176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CTRL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311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SHIFT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404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840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E7777-5E49-8F9A-C675-636CA6D0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예상 게임 진행 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7FF4BC-964D-7AB1-D737-15FA377D22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968136"/>
            <a:ext cx="4937760" cy="390095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400" dirty="0"/>
              <a:t> 게임 시작 화면</a:t>
            </a: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B9A091-F147-D13C-2AA7-02F0BB618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968137"/>
            <a:ext cx="4937760" cy="390095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sz="2400" dirty="0"/>
              <a:t>1 </a:t>
            </a:r>
            <a:r>
              <a:rPr lang="ko-KR" altLang="en-US" sz="2400" dirty="0"/>
              <a:t>스테이지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>
              <a:buFont typeface="Wingdings" panose="05000000000000000000" pitchFamily="2" charset="2"/>
              <a:buChar char="§"/>
            </a:pP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2394BA-3F0C-F7CB-2315-580A4C2FA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8" y="2616442"/>
            <a:ext cx="4937760" cy="27774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55294A4-6599-9265-AC4A-C0FBDEF8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1" y="2616443"/>
            <a:ext cx="4937760" cy="277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75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E7777-5E49-8F9A-C675-636CA6D0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예상 게임 진행 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7FF4BC-964D-7AB1-D737-15FA377D22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968136"/>
            <a:ext cx="4937760" cy="390095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400" dirty="0"/>
              <a:t> </a:t>
            </a:r>
            <a:r>
              <a:rPr lang="en-US" altLang="ko-KR" sz="2400" dirty="0"/>
              <a:t>2 </a:t>
            </a:r>
            <a:r>
              <a:rPr lang="ko-KR" altLang="en-US" sz="2400" dirty="0"/>
              <a:t>스테이지</a:t>
            </a: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B9A091-F147-D13C-2AA7-02F0BB618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968137"/>
            <a:ext cx="4937760" cy="390095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ko-KR" altLang="en-US" sz="2400" dirty="0"/>
              <a:t>보스 스테이지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§"/>
            </a:pP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B82E17-484C-712D-25B0-1E2BDCC3A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7" y="2616443"/>
            <a:ext cx="4937761" cy="27774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1D15E7-BD39-B110-3583-243849751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1" y="2616443"/>
            <a:ext cx="4937760" cy="277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075017-0BAF-B32A-CCF3-ED787F107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개발 일정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599A48DE-1E62-1ADA-1D81-641D91016B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5587578"/>
              </p:ext>
            </p:extLst>
          </p:nvPr>
        </p:nvGraphicFramePr>
        <p:xfrm>
          <a:off x="1097280" y="2037851"/>
          <a:ext cx="10058397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477">
                  <a:extLst>
                    <a:ext uri="{9D8B030D-6E8A-4147-A177-3AD203B41FA5}">
                      <a16:colId xmlns:a16="http://schemas.microsoft.com/office/drawing/2014/main" val="3031713537"/>
                    </a:ext>
                  </a:extLst>
                </a:gridCol>
                <a:gridCol w="1715589">
                  <a:extLst>
                    <a:ext uri="{9D8B030D-6E8A-4147-A177-3AD203B41FA5}">
                      <a16:colId xmlns:a16="http://schemas.microsoft.com/office/drawing/2014/main" val="2163859572"/>
                    </a:ext>
                  </a:extLst>
                </a:gridCol>
                <a:gridCol w="7062331">
                  <a:extLst>
                    <a:ext uri="{9D8B030D-6E8A-4147-A177-3AD203B41FA5}">
                      <a16:colId xmlns:a16="http://schemas.microsoft.com/office/drawing/2014/main" val="199516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856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10.16 ~ 10.22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리소스 수집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99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10.23 ~ 10.29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캐릭터 이동 애니메이션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배경 스크롤링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272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10.30 ~ 11.05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몬스터 </a:t>
                      </a:r>
                      <a:r>
                        <a:rPr lang="en-US" altLang="ko-KR" dirty="0"/>
                        <a:t>AI, </a:t>
                      </a:r>
                      <a:r>
                        <a:rPr lang="ko-KR" altLang="en-US" dirty="0"/>
                        <a:t>애니메이션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충돌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45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11.06 ~ 11.12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몬스터 공격 </a:t>
                      </a:r>
                      <a:r>
                        <a:rPr lang="en-US" altLang="ko-KR" dirty="0"/>
                        <a:t>VFX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779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11.13 ~ 11.19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몬스터 피격 및 사망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41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11.20 ~ 11.26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스테이지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47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11.27 ~ 12.03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보스 스테이지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사운드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00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12.04 ~ 12.10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코드 정리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최종 점검 및 마무리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040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934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183B3-A5E1-D222-1CCA-6C068793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 게임 기획서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8FD84B-02EC-CB1F-5D99-EECF0CA9D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캐릭터 기본 공격력 </a:t>
            </a:r>
            <a:r>
              <a:rPr lang="en-US" altLang="ko-KR" dirty="0"/>
              <a:t>- 10, </a:t>
            </a:r>
            <a:r>
              <a:rPr lang="ko-KR" altLang="en-US" dirty="0"/>
              <a:t>스킬 공격력 </a:t>
            </a:r>
            <a:r>
              <a:rPr lang="en-US" altLang="ko-KR" dirty="0"/>
              <a:t>- </a:t>
            </a:r>
            <a:r>
              <a:rPr lang="ko-KR" altLang="en-US" dirty="0"/>
              <a:t>범위 </a:t>
            </a:r>
            <a:r>
              <a:rPr lang="en-US" altLang="ko-KR" dirty="0"/>
              <a:t>30, </a:t>
            </a:r>
            <a:r>
              <a:rPr lang="ko-KR" altLang="en-US" dirty="0"/>
              <a:t>체력 </a:t>
            </a:r>
            <a:r>
              <a:rPr lang="en-US" altLang="ko-KR" dirty="0"/>
              <a:t>- 200, 5</a:t>
            </a:r>
            <a:r>
              <a:rPr lang="ko-KR" altLang="en-US" dirty="0"/>
              <a:t>초당 체력 </a:t>
            </a:r>
            <a:r>
              <a:rPr lang="en-US" altLang="ko-KR" dirty="0"/>
              <a:t>10 </a:t>
            </a:r>
            <a:r>
              <a:rPr lang="ko-KR" altLang="en-US" dirty="0"/>
              <a:t>회복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1 </a:t>
            </a:r>
            <a:r>
              <a:rPr lang="ko-KR" altLang="en-US" dirty="0"/>
              <a:t>스테이지 </a:t>
            </a:r>
            <a:r>
              <a:rPr lang="en-US" altLang="ko-KR" dirty="0"/>
              <a:t>: 1</a:t>
            </a:r>
            <a:r>
              <a:rPr lang="ko-KR" altLang="en-US" dirty="0"/>
              <a:t>차 몬스터 </a:t>
            </a:r>
            <a:r>
              <a:rPr lang="en-US" altLang="ko-KR" dirty="0"/>
              <a:t>10</a:t>
            </a:r>
            <a:r>
              <a:rPr lang="ko-KR" altLang="en-US" dirty="0"/>
              <a:t>마리 배치 </a:t>
            </a:r>
            <a:r>
              <a:rPr lang="en-US" altLang="ko-KR" dirty="0"/>
              <a:t>: </a:t>
            </a:r>
            <a:r>
              <a:rPr lang="ko-KR" altLang="en-US" dirty="0"/>
              <a:t>몬스터 공격력 </a:t>
            </a:r>
            <a:r>
              <a:rPr lang="en-US" altLang="ko-KR" dirty="0"/>
              <a:t>- 5, </a:t>
            </a:r>
            <a:r>
              <a:rPr lang="ko-KR" altLang="en-US" dirty="0"/>
              <a:t>체력 </a:t>
            </a:r>
            <a:r>
              <a:rPr lang="en-US" altLang="ko-KR" dirty="0"/>
              <a:t>- 50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2 </a:t>
            </a:r>
            <a:r>
              <a:rPr lang="ko-KR" altLang="en-US" dirty="0"/>
              <a:t>스테이지 </a:t>
            </a:r>
            <a:r>
              <a:rPr lang="en-US" altLang="ko-KR" dirty="0"/>
              <a:t>: 2</a:t>
            </a:r>
            <a:r>
              <a:rPr lang="ko-KR" altLang="en-US" dirty="0"/>
              <a:t>차 몬스터 </a:t>
            </a:r>
            <a:r>
              <a:rPr lang="en-US" altLang="ko-KR" dirty="0"/>
              <a:t>15</a:t>
            </a:r>
            <a:r>
              <a:rPr lang="ko-KR" altLang="en-US" dirty="0"/>
              <a:t>마리 배치 </a:t>
            </a:r>
            <a:r>
              <a:rPr lang="en-US" altLang="ko-KR" dirty="0"/>
              <a:t>: </a:t>
            </a:r>
            <a:r>
              <a:rPr lang="ko-KR" altLang="en-US" dirty="0"/>
              <a:t>몬스터 공격력 </a:t>
            </a:r>
            <a:r>
              <a:rPr lang="en-US" altLang="ko-KR" dirty="0"/>
              <a:t>- 10, </a:t>
            </a:r>
            <a:r>
              <a:rPr lang="ko-KR" altLang="en-US" dirty="0"/>
              <a:t>체력 </a:t>
            </a:r>
            <a:r>
              <a:rPr lang="en-US" altLang="ko-KR" dirty="0"/>
              <a:t>- 70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보스 스테이지 </a:t>
            </a:r>
            <a:r>
              <a:rPr lang="en-US" altLang="ko-KR" dirty="0"/>
              <a:t>: </a:t>
            </a:r>
            <a:r>
              <a:rPr lang="ko-KR" altLang="en-US" dirty="0"/>
              <a:t>공격력 </a:t>
            </a:r>
            <a:r>
              <a:rPr lang="en-US" altLang="ko-KR" dirty="0"/>
              <a:t>- 20, </a:t>
            </a:r>
            <a:r>
              <a:rPr lang="ko-KR" altLang="en-US" dirty="0"/>
              <a:t>체력 </a:t>
            </a:r>
            <a:r>
              <a:rPr lang="en-US" altLang="ko-KR" dirty="0"/>
              <a:t>- 300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768258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87</TotalTime>
  <Words>306</Words>
  <Application>Microsoft Office PowerPoint</Application>
  <PresentationFormat>와이드스크린</PresentationFormat>
  <Paragraphs>75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맑은 고딕</vt:lpstr>
      <vt:lpstr>Arial</vt:lpstr>
      <vt:lpstr>Calibri</vt:lpstr>
      <vt:lpstr>Calibri Light</vt:lpstr>
      <vt:lpstr>Wingdings</vt:lpstr>
      <vt:lpstr>추억</vt:lpstr>
      <vt:lpstr>2DGP 텀프로젝트  1차 발표  ArcaneSoul</vt:lpstr>
      <vt:lpstr>목차</vt:lpstr>
      <vt:lpstr>1. 게임 컨셉</vt:lpstr>
      <vt:lpstr>2. 예상 게임 진행 흐름</vt:lpstr>
      <vt:lpstr>2. 예상 게임 진행 흐름</vt:lpstr>
      <vt:lpstr>2. 예상 게임 진행 흐름</vt:lpstr>
      <vt:lpstr>3. 개발 일정</vt:lpstr>
      <vt:lpstr>4. 게임 기획서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텀프로젝트  1차 발표  ArcaneSoul</dc:title>
  <dc:creator>임성규(2020180051)</dc:creator>
  <cp:lastModifiedBy>임성규(2020180051)</cp:lastModifiedBy>
  <cp:revision>2</cp:revision>
  <dcterms:created xsi:type="dcterms:W3CDTF">2023-10-15T12:57:13Z</dcterms:created>
  <dcterms:modified xsi:type="dcterms:W3CDTF">2023-10-15T14:24:40Z</dcterms:modified>
</cp:coreProperties>
</file>